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0815"/>
    <p:restoredTop sz="85169"/>
  </p:normalViewPr>
  <p:slideViewPr>
    <p:cSldViewPr snapToGrid="0" snapToObjects="1">
      <p:cViewPr>
        <p:scale>
          <a:sx n="95" d="100"/>
          <a:sy n="95" d="100"/>
        </p:scale>
        <p:origin x="-582" y="28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8/19/2022</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p14="http://schemas.microsoft.com/office/powerpoint/2010/main" xmlns=""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8/19/2022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p14="http://schemas.microsoft.com/office/powerpoint/2010/main" xmlns=""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p14="http://schemas.microsoft.com/office/powerpoint/2010/main" xmlns=""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p14="http://schemas.microsoft.com/office/powerpoint/2010/main" xmlns=""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p14="http://schemas.microsoft.com/office/powerpoint/2010/main" xmlns=""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8/19/2022</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8/19/2022</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8/19/2022</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8/19/2022</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8/19/2022</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8/19/2022</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8/19/2022</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8/19/2022</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8/19/2022</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8/19/2022</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Rahul</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19 August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xmlns=""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a:t>
            </a:r>
          </a:p>
          <a:p>
            <a:pPr>
              <a:lnSpc>
                <a:spcPct val="100000"/>
              </a:lnSpc>
              <a:spcBef>
                <a:spcPts val="1400"/>
              </a:spcBef>
            </a:pPr>
            <a:r>
              <a:rPr lang="en-US" dirty="0" smtClean="0"/>
              <a:t>https://github.com/Rahulx084/IBM-DataScience.git</a:t>
            </a:r>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xmlns=""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pPr/>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a:t>
            </a:r>
          </a:p>
          <a:p>
            <a:pPr>
              <a:lnSpc>
                <a:spcPct val="100000"/>
              </a:lnSpc>
              <a:spcBef>
                <a:spcPts val="1400"/>
              </a:spcBef>
            </a:pPr>
            <a:r>
              <a:rPr lang="en-US" dirty="0" smtClean="0"/>
              <a:t>https://github.com/Rahulx084/IBM-DataScience.git</a:t>
            </a:r>
            <a:endParaRPr lang="en-US" dirty="0"/>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xmlns=""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rPr>
              <a:t>is https://github.com/Rahulx084/IBM-DataScience.git</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xmlns=""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xmlns=""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rPr>
              <a:t>is https://github.com/Rahulx084/IBM-DataScience.git</a:t>
            </a:r>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xmlns=""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rPr>
              <a:t>is https://github.com/Rahulx084/IBM-DataScience.git</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xmlns=""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xmlns=""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xmlns=""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xmlns=""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xmlns=""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xmlns=""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xmlns=""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xmlns=""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xmlns=""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xmlns=""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xmlns=""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xmlns=""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xmlns=""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xmlns=""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xmlns=""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xmlns=""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xmlns=""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xmlns=""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xmlns=""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pPr/>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xmlns=""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xmlns=""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xmlns=""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xmlns=""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xmlns=""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xmlns=""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Tree>
    <p:extLst>
      <p:ext uri="{BB962C8B-B14F-4D97-AF65-F5344CB8AC3E}">
        <p14:creationId xmlns:p14="http://schemas.microsoft.com/office/powerpoint/2010/main" xmlns=""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xmlns=""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smtClean="0">
                <a:solidFill>
                  <a:schemeClr val="accent3">
                    <a:lumMod val="25000"/>
                  </a:schemeClr>
                </a:solidFill>
                <a:latin typeface="Abadi" panose="020B0604020104020204" pitchFamily="34" charset="0"/>
              </a:rPr>
              <a:t>data frame </a:t>
            </a:r>
            <a:r>
              <a:rPr lang="en-US" sz="1900" dirty="0">
                <a:solidFill>
                  <a:schemeClr val="accent3">
                    <a:lumMod val="25000"/>
                  </a:schemeClr>
                </a:solidFill>
                <a:latin typeface="Abadi" panose="020B0604020104020204" pitchFamily="34" charset="0"/>
              </a:rPr>
              <a:t>using .json_normalize().</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smtClean="0">
                <a:solidFill>
                  <a:schemeClr val="accent3">
                    <a:lumMod val="25000"/>
                  </a:schemeClr>
                </a:solidFill>
                <a:latin typeface="Abadi" panose="020B0604020104020204" pitchFamily="34" charset="0"/>
              </a:rPr>
              <a:t>data frame </a:t>
            </a:r>
            <a:r>
              <a:rPr lang="en-US" sz="1900" dirty="0">
                <a:solidFill>
                  <a:schemeClr val="accent3">
                    <a:lumMod val="25000"/>
                  </a:schemeClr>
                </a:solidFill>
                <a:latin typeface="Abadi" panose="020B0604020104020204" pitchFamily="34" charset="0"/>
              </a:rPr>
              <a:t>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xmlns=""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a:t>
            </a:r>
          </a:p>
          <a:p>
            <a:pPr>
              <a:lnSpc>
                <a:spcPct val="100000"/>
              </a:lnSpc>
              <a:spcBef>
                <a:spcPts val="1400"/>
              </a:spcBef>
            </a:pPr>
            <a:r>
              <a:rPr lang="en-US" sz="2200" dirty="0" smtClean="0">
                <a:solidFill>
                  <a:srgbClr val="1C7DDB"/>
                </a:solidFill>
                <a:latin typeface="Abadi" panose="020B0604020104020204" pitchFamily="34" charset="0"/>
              </a:rPr>
              <a:t>https://github.com/Rahulx084/IBM-DataScience.git.</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xmlns=""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https://github.com/Rahulx084/IBM-DataScience.git</a:t>
            </a:r>
            <a:endParaRPr lang="en-US" sz="2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xmlns=""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1353</TotalTime>
  <Words>1591</Words>
  <Application>Microsoft Office PowerPoint</Application>
  <PresentationFormat>Custom</PresentationFormat>
  <Paragraphs>210</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ASUS</cp:lastModifiedBy>
  <cp:revision>200</cp:revision>
  <dcterms:created xsi:type="dcterms:W3CDTF">2021-04-29T18:58:34Z</dcterms:created>
  <dcterms:modified xsi:type="dcterms:W3CDTF">2022-08-19T07:03:37Z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